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6" r:id="rId4"/>
    <p:sldId id="259" r:id="rId5"/>
    <p:sldId id="264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7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1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60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1103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04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94322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16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792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0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0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3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02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46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0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0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0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2C7A3-ED8C-41A1-B268-0654086B0EF4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84E62AF-15AE-452B-A715-FE689D373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4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Bank Application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By </a:t>
            </a:r>
            <a:r>
              <a:rPr lang="en-US" dirty="0" err="1" smtClean="0"/>
              <a:t>YuvaAjithan</a:t>
            </a:r>
            <a:r>
              <a:rPr lang="en-US" dirty="0" smtClean="0"/>
              <a:t>.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35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Used: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6385"/>
          </a:xfrm>
        </p:spPr>
        <p:txBody>
          <a:bodyPr/>
          <a:lstStyle/>
          <a:p>
            <a:r>
              <a:rPr lang="en-US" dirty="0" smtClean="0"/>
              <a:t>Java</a:t>
            </a:r>
          </a:p>
          <a:p>
            <a:r>
              <a:rPr lang="en-US" dirty="0" smtClean="0"/>
              <a:t>SQL(XAMPP)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3098360"/>
            <a:ext cx="6962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/>
                </a:solidFill>
              </a:rPr>
              <a:t>IDE: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2535" y="4164376"/>
            <a:ext cx="49025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Net Beans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Netbeans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Reason for using </a:t>
            </a:r>
            <a:r>
              <a:rPr lang="en-US" dirty="0" err="1" smtClean="0"/>
              <a:t>Netbeans</a:t>
            </a:r>
            <a:r>
              <a:rPr lang="en-US" dirty="0" smtClean="0"/>
              <a:t> , In </a:t>
            </a:r>
            <a:r>
              <a:rPr lang="en-US" dirty="0" err="1" smtClean="0"/>
              <a:t>Neteans</a:t>
            </a:r>
            <a:r>
              <a:rPr lang="en-US" dirty="0" smtClean="0"/>
              <a:t> we can easily drag and drop panels, labels and buttons etc.</a:t>
            </a:r>
          </a:p>
          <a:p>
            <a:r>
              <a:rPr lang="en-US" dirty="0" smtClean="0"/>
              <a:t>Here in this project all the Panels buttons </a:t>
            </a:r>
            <a:r>
              <a:rPr lang="en-US" dirty="0" err="1" smtClean="0"/>
              <a:t>MenuBars</a:t>
            </a:r>
            <a:r>
              <a:rPr lang="en-US" dirty="0" smtClean="0"/>
              <a:t> and buttons codes are auto generated.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39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In Page: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2" t="15011" r="17972" b="26504"/>
          <a:stretch/>
        </p:blipFill>
        <p:spPr>
          <a:xfrm>
            <a:off x="2302525" y="1569503"/>
            <a:ext cx="6136395" cy="3211818"/>
          </a:xfrm>
        </p:spPr>
      </p:pic>
      <p:sp>
        <p:nvSpPr>
          <p:cNvPr id="5" name="TextBox 4"/>
          <p:cNvSpPr txBox="1"/>
          <p:nvPr/>
        </p:nvSpPr>
        <p:spPr>
          <a:xfrm>
            <a:off x="1299990" y="5078776"/>
            <a:ext cx="72931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this Panel already registered users can use their log in details to enter into their account dashboard.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New users can register  by clicking register now link , it will open  registration panel, In that new user can  register by giving their details.</a:t>
            </a:r>
          </a:p>
        </p:txBody>
      </p:sp>
    </p:spTree>
    <p:extLst>
      <p:ext uri="{BB962C8B-B14F-4D97-AF65-F5344CB8AC3E}">
        <p14:creationId xmlns:p14="http://schemas.microsoft.com/office/powerpoint/2010/main" val="540020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Panel: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7" t="27783" r="25875" b="21978"/>
          <a:stretch/>
        </p:blipFill>
        <p:spPr>
          <a:xfrm>
            <a:off x="2568483" y="1270000"/>
            <a:ext cx="6885542" cy="3966072"/>
          </a:xfrm>
        </p:spPr>
      </p:pic>
      <p:sp>
        <p:nvSpPr>
          <p:cNvPr id="5" name="TextBox 4"/>
          <p:cNvSpPr txBox="1"/>
          <p:nvPr/>
        </p:nvSpPr>
        <p:spPr>
          <a:xfrm>
            <a:off x="1145754" y="5380672"/>
            <a:ext cx="72726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Using this New users can register by giving their basic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After registration they can use their log in details in login panel to check account balance and to do withdraw , deposit like that.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474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Panel: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30" t="15011" r="22150" b="31061"/>
          <a:stretch/>
        </p:blipFill>
        <p:spPr>
          <a:xfrm>
            <a:off x="2434728" y="1514418"/>
            <a:ext cx="6929609" cy="3288935"/>
          </a:xfrm>
        </p:spPr>
      </p:pic>
      <p:sp>
        <p:nvSpPr>
          <p:cNvPr id="8" name="TextBox 7"/>
          <p:cNvSpPr txBox="1"/>
          <p:nvPr/>
        </p:nvSpPr>
        <p:spPr>
          <a:xfrm>
            <a:off x="1156771" y="5133860"/>
            <a:ext cx="7469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 have created a table view of all customer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this panel admin can view the all customer details by clicking show account details button.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823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Panel: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5" t="32324" r="39499" b="37590"/>
          <a:stretch/>
        </p:blipFill>
        <p:spPr>
          <a:xfrm>
            <a:off x="2765234" y="1564396"/>
            <a:ext cx="5894023" cy="2765234"/>
          </a:xfrm>
        </p:spPr>
      </p:pic>
      <p:sp>
        <p:nvSpPr>
          <p:cNvPr id="5" name="TextBox 4"/>
          <p:cNvSpPr txBox="1"/>
          <p:nvPr/>
        </p:nvSpPr>
        <p:spPr>
          <a:xfrm>
            <a:off x="1399142" y="4682169"/>
            <a:ext cx="67863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the User panel, user can do deposit , withdraw and they can able to see their bank balance when click show Balance label.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can do  deposit and withdraw operation by giving their account number,  These operations will affect their  account balance respective to the account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199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Thanks….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91214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</TotalTime>
  <Words>234</Words>
  <Application>Microsoft Office PowerPoint</Application>
  <PresentationFormat>Custom</PresentationFormat>
  <Paragraphs>28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Facet</vt:lpstr>
      <vt:lpstr>Bank Application </vt:lpstr>
      <vt:lpstr>Technology Used:</vt:lpstr>
      <vt:lpstr>Why Netbeans:</vt:lpstr>
      <vt:lpstr>Log In Page:</vt:lpstr>
      <vt:lpstr>Registration Panel:</vt:lpstr>
      <vt:lpstr>Admin Panel:</vt:lpstr>
      <vt:lpstr>User Panel:</vt:lpstr>
      <vt:lpstr>Thanks….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Application </dc:title>
  <dc:creator>PRABHA PK</dc:creator>
  <cp:lastModifiedBy>JP COMPUTERS</cp:lastModifiedBy>
  <cp:revision>11</cp:revision>
  <dcterms:created xsi:type="dcterms:W3CDTF">2022-02-22T02:34:25Z</dcterms:created>
  <dcterms:modified xsi:type="dcterms:W3CDTF">2022-02-28T05:58:19Z</dcterms:modified>
</cp:coreProperties>
</file>

<file path=docProps/thumbnail.jpeg>
</file>